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30D32-6B15-43C0-8BF4-CC85D122DC70}" v="247" dt="2023-06-06T04:18:53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7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1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2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9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1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0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1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13" r:id="rId6"/>
    <p:sldLayoutId id="2147483809" r:id="rId7"/>
    <p:sldLayoutId id="2147483810" r:id="rId8"/>
    <p:sldLayoutId id="2147483811" r:id="rId9"/>
    <p:sldLayoutId id="2147483812" r:id="rId10"/>
    <p:sldLayoutId id="214748381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79FEBAA7-CA5F-4D21-8794-E33CCA58F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5353" y="2590800"/>
            <a:ext cx="9026080" cy="2933700"/>
          </a:xfrm>
        </p:spPr>
        <p:txBody>
          <a:bodyPr anchor="b">
            <a:normAutofit/>
          </a:bodyPr>
          <a:lstStyle/>
          <a:p>
            <a:r>
              <a:rPr lang="ru-RU">
                <a:ea typeface="Calibri Light"/>
                <a:cs typeface="Calibri Light"/>
              </a:rPr>
              <a:t>Задания C# и Python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5353" y="1047404"/>
            <a:ext cx="6692537" cy="1245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900">
                <a:ea typeface="Calibri"/>
                <a:cs typeface="Calibri"/>
              </a:rPr>
              <a:t>Попов А.</a:t>
            </a:r>
          </a:p>
          <a:p>
            <a:pPr>
              <a:lnSpc>
                <a:spcPct val="100000"/>
              </a:lnSpc>
            </a:pPr>
            <a:r>
              <a:rPr lang="ru-RU" sz="1900" dirty="0">
                <a:ea typeface="Calibri"/>
                <a:cs typeface="Calibri"/>
              </a:rPr>
              <a:t>Островский В.</a:t>
            </a:r>
          </a:p>
          <a:p>
            <a:pPr>
              <a:lnSpc>
                <a:spcPct val="100000"/>
              </a:lnSpc>
            </a:pPr>
            <a:r>
              <a:rPr lang="ru-RU" sz="1900">
                <a:ea typeface="Calibri"/>
                <a:cs typeface="Calibri"/>
              </a:rPr>
              <a:t>ИС-21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AC5873-ACF0-F44D-96F2-38E94BA08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02" y="1689164"/>
            <a:ext cx="6790996" cy="196740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A8832-33A1-F527-AFC7-EB6ECD54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haroni"/>
              </a:rPr>
              <a:t>C#</a:t>
            </a:r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BEF08F-53DF-4A25-7F76-4396C3A4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31" y="1694746"/>
            <a:ext cx="6001406" cy="120878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4D299E8-22FC-0031-0EA6-1D900EBB5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31" y="3644154"/>
            <a:ext cx="6763406" cy="1028003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656866-0F10-C65A-4EA8-C4238D7DE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90" y="4670996"/>
            <a:ext cx="6487509" cy="19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0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4E86CD-8622-CD98-EFB7-E1561C6FC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65" y="1633656"/>
            <a:ext cx="5865429" cy="255138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AE6CF-FF6D-1B28-5D22-A0A2EF4B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haroni"/>
              </a:rPr>
              <a:t>C#</a:t>
            </a:r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F54084-B75C-5437-B76E-04109BEE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93" y="3108193"/>
            <a:ext cx="5764924" cy="106202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DDA8A15-8039-2BF2-0043-F8A024EE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8" y="4162281"/>
            <a:ext cx="7446579" cy="17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2EC66-CE73-04AB-1A38-9ECF56AC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59527"/>
            <a:ext cx="4638567" cy="3390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Спасибо за внимание !</a:t>
            </a:r>
          </a:p>
        </p:txBody>
      </p:sp>
      <p:pic>
        <p:nvPicPr>
          <p:cNvPr id="4" name="Рисунок 4" descr="Изображение выглядит как текс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9276FC41-A22A-81B7-178B-9C5FD34AE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206" y="596644"/>
            <a:ext cx="2832356" cy="56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AB8D2EFF-EA16-FDB6-41C8-051E49A92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57" y="430014"/>
            <a:ext cx="11855946" cy="5996568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344E4-9B4C-AC45-0BB8-9AFDDFCA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4070022"/>
            <a:ext cx="10515600" cy="800046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Angsana New"/>
              </a:rPr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392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D491631-A3E4-A7AB-9397-13A4BC5B6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05" y="469426"/>
            <a:ext cx="11844588" cy="593087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EDF73-8288-DCA4-9616-D2F4B048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31" y="3229194"/>
            <a:ext cx="10515600" cy="1325563"/>
          </a:xfrm>
        </p:spPr>
        <p:txBody>
          <a:bodyPr/>
          <a:lstStyle/>
          <a:p>
            <a:r>
              <a:rPr lang="ru-RU" dirty="0">
                <a:cs typeface="Angsana New"/>
              </a:rPr>
              <a:t>Python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66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E67C50A8-495A-EC92-36EA-D28FBC2B9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39" y="456288"/>
            <a:ext cx="11886981" cy="594401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DB340-F44A-B23E-0F00-FBF5E3CB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683" y="3163504"/>
            <a:ext cx="10515600" cy="1325563"/>
          </a:xfrm>
        </p:spPr>
        <p:txBody>
          <a:bodyPr/>
          <a:lstStyle/>
          <a:p>
            <a:r>
              <a:rPr lang="ru-RU" dirty="0">
                <a:cs typeface="Angsana New"/>
              </a:rPr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23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BC6E73-6992-7CB2-6C03-7F47B9E7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55" y="495703"/>
            <a:ext cx="11666087" cy="5865188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D7B41-057B-C21A-8DE8-7E787A11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579" y="3426263"/>
            <a:ext cx="10515600" cy="1325563"/>
          </a:xfrm>
        </p:spPr>
        <p:txBody>
          <a:bodyPr/>
          <a:lstStyle/>
          <a:p>
            <a:r>
              <a:rPr lang="ru-RU" dirty="0">
                <a:cs typeface="Angsana New"/>
              </a:rPr>
              <a:t>Python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12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7B3184-60E4-C683-D7B1-BCC5EE00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4" y="443152"/>
            <a:ext cx="11767230" cy="597029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FDD56-BAB7-32EC-32F8-DC70C49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821" y="2979573"/>
            <a:ext cx="10515600" cy="1325563"/>
          </a:xfrm>
        </p:spPr>
        <p:txBody>
          <a:bodyPr/>
          <a:lstStyle/>
          <a:p>
            <a:r>
              <a:rPr lang="ru-RU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61883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40075D-B416-0317-D7E4-850304D2B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20" y="561392"/>
            <a:ext cx="11532159" cy="573381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C04E-45D4-0592-B6DB-11C09FD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786" y="3426263"/>
            <a:ext cx="10515600" cy="1325563"/>
          </a:xfrm>
        </p:spPr>
        <p:txBody>
          <a:bodyPr/>
          <a:lstStyle/>
          <a:p>
            <a:r>
              <a:rPr lang="ru-RU" dirty="0">
                <a:cs typeface="Angsana New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901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B82541-F22B-AFC3-37DD-03A433EB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09" y="574531"/>
            <a:ext cx="11612380" cy="572067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44756-9C68-26D4-B0BC-3C38B5AF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338" y="3071539"/>
            <a:ext cx="10515600" cy="1325563"/>
          </a:xfrm>
        </p:spPr>
        <p:txBody>
          <a:bodyPr/>
          <a:lstStyle/>
          <a:p>
            <a:r>
              <a:rPr lang="ru-RU" dirty="0">
                <a:cs typeface="Aharoni"/>
              </a:rPr>
              <a:t>C#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79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9B8AD3E-64FC-4093-AAE9-0D8EC231E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18" y="821240"/>
            <a:ext cx="5162550" cy="395287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F4931-2716-B474-9D3A-ED6D0043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821" y="4634953"/>
            <a:ext cx="10515600" cy="1325563"/>
          </a:xfrm>
        </p:spPr>
        <p:txBody>
          <a:bodyPr/>
          <a:lstStyle/>
          <a:p>
            <a:r>
              <a:rPr lang="ru-RU" dirty="0">
                <a:cs typeface="Aharoni"/>
              </a:rPr>
              <a:t>C#</a:t>
            </a:r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7EE6E1-FF8A-F277-AF89-9406AFE4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72" y="821387"/>
            <a:ext cx="6579475" cy="1654848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285763-A658-249F-4315-47EF78BE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883" y="2458389"/>
            <a:ext cx="6645165" cy="2098877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DAA504-71BF-5FB7-D2BC-840102AF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573" y="4563087"/>
            <a:ext cx="6579475" cy="16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6420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FadeVTI</vt:lpstr>
      <vt:lpstr>Задания C# и Python</vt:lpstr>
      <vt:lpstr>Python</vt:lpstr>
      <vt:lpstr>Python </vt:lpstr>
      <vt:lpstr>Python</vt:lpstr>
      <vt:lpstr>Python </vt:lpstr>
      <vt:lpstr>Python</vt:lpstr>
      <vt:lpstr>C#</vt:lpstr>
      <vt:lpstr>C#</vt:lpstr>
      <vt:lpstr>C#</vt:lpstr>
      <vt:lpstr>C#</vt:lpstr>
      <vt:lpstr>C#</vt:lpstr>
      <vt:lpstr>Спасибо за внимание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92</cp:revision>
  <dcterms:created xsi:type="dcterms:W3CDTF">2023-06-06T04:03:52Z</dcterms:created>
  <dcterms:modified xsi:type="dcterms:W3CDTF">2023-06-06T04:19:34Z</dcterms:modified>
</cp:coreProperties>
</file>